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5"/>
  </p:notesMasterIdLst>
  <p:sldIdLst>
    <p:sldId id="256" r:id="rId2"/>
    <p:sldId id="257" r:id="rId3"/>
    <p:sldId id="258" r:id="rId4"/>
  </p:sldIdLst>
  <p:sldSz cx="9144000" cy="5715000" type="screen16x1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7" d="100"/>
          <a:sy n="117" d="100"/>
        </p:scale>
        <p:origin x="-744" y="-96"/>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390F30-5122-42C0-AC62-0C9861D690A1}" type="doc">
      <dgm:prSet loTypeId="urn:microsoft.com/office/officeart/2005/8/layout/process1" loCatId="process" qsTypeId="urn:microsoft.com/office/officeart/2005/8/quickstyle/simple1" qsCatId="simple" csTypeId="urn:microsoft.com/office/officeart/2005/8/colors/accent0_3" csCatId="mainScheme" phldr="1"/>
      <dgm:spPr/>
    </dgm:pt>
    <dgm:pt modelId="{33073D6C-09CA-4FDC-A504-27724DDD5DB3}">
      <dgm:prSet phldrT="[Tekst]"/>
      <dgm:spPr/>
      <dgm:t>
        <a:bodyPr/>
        <a:lstStyle/>
        <a:p>
          <a:r>
            <a:rPr lang="nl-BE" dirty="0" smtClean="0"/>
            <a:t>Evangeliën</a:t>
          </a:r>
          <a:endParaRPr lang="nl-BE" dirty="0"/>
        </a:p>
      </dgm:t>
    </dgm:pt>
    <dgm:pt modelId="{5CA04AA8-3E6B-43F8-B910-57E3803128A6}" type="parTrans" cxnId="{39360399-6940-43F7-A6C1-3D125D931DFA}">
      <dgm:prSet/>
      <dgm:spPr/>
      <dgm:t>
        <a:bodyPr/>
        <a:lstStyle/>
        <a:p>
          <a:endParaRPr lang="nl-BE"/>
        </a:p>
      </dgm:t>
    </dgm:pt>
    <dgm:pt modelId="{EB1DE201-2D6E-45D0-948A-F8BDC5378F56}" type="sibTrans" cxnId="{39360399-6940-43F7-A6C1-3D125D931DFA}">
      <dgm:prSet/>
      <dgm:spPr/>
      <dgm:t>
        <a:bodyPr/>
        <a:lstStyle/>
        <a:p>
          <a:endParaRPr lang="nl-BE"/>
        </a:p>
      </dgm:t>
    </dgm:pt>
    <dgm:pt modelId="{45902177-39BE-4C17-ABFB-964318CA0DEB}">
      <dgm:prSet phldrT="[Tekst]"/>
      <dgm:spPr/>
      <dgm:t>
        <a:bodyPr/>
        <a:lstStyle/>
        <a:p>
          <a:r>
            <a:rPr lang="nl-BE" dirty="0" smtClean="0"/>
            <a:t>Handelingen</a:t>
          </a:r>
          <a:endParaRPr lang="nl-BE" dirty="0"/>
        </a:p>
      </dgm:t>
    </dgm:pt>
    <dgm:pt modelId="{2DC758AF-4077-4D89-AAB8-BE5C99E77EC7}" type="parTrans" cxnId="{96D30224-1D1C-41C7-B3D7-7724A0CB1DB4}">
      <dgm:prSet/>
      <dgm:spPr/>
      <dgm:t>
        <a:bodyPr/>
        <a:lstStyle/>
        <a:p>
          <a:endParaRPr lang="nl-BE"/>
        </a:p>
      </dgm:t>
    </dgm:pt>
    <dgm:pt modelId="{37EDB1AE-05C0-47AC-8FAF-CBE3739E0CFC}" type="sibTrans" cxnId="{96D30224-1D1C-41C7-B3D7-7724A0CB1DB4}">
      <dgm:prSet/>
      <dgm:spPr/>
      <dgm:t>
        <a:bodyPr/>
        <a:lstStyle/>
        <a:p>
          <a:endParaRPr lang="nl-BE"/>
        </a:p>
      </dgm:t>
    </dgm:pt>
    <dgm:pt modelId="{2E1DB364-A9A4-40E3-B777-D9D117F183FF}">
      <dgm:prSet phldrT="[Tekst]"/>
      <dgm:spPr/>
      <dgm:t>
        <a:bodyPr/>
        <a:lstStyle/>
        <a:p>
          <a:r>
            <a:rPr lang="nl-BE" dirty="0" smtClean="0"/>
            <a:t>Brieven</a:t>
          </a:r>
          <a:endParaRPr lang="nl-BE" dirty="0"/>
        </a:p>
      </dgm:t>
    </dgm:pt>
    <dgm:pt modelId="{223FBC6C-3C3F-498E-B35D-D9F07E8235AA}" type="parTrans" cxnId="{8975D6EA-FABE-401B-8F7E-5FD8D7799AE4}">
      <dgm:prSet/>
      <dgm:spPr/>
      <dgm:t>
        <a:bodyPr/>
        <a:lstStyle/>
        <a:p>
          <a:endParaRPr lang="nl-BE"/>
        </a:p>
      </dgm:t>
    </dgm:pt>
    <dgm:pt modelId="{371C1EDD-7BE8-4BA8-8C45-B4516019F798}" type="sibTrans" cxnId="{8975D6EA-FABE-401B-8F7E-5FD8D7799AE4}">
      <dgm:prSet/>
      <dgm:spPr/>
      <dgm:t>
        <a:bodyPr/>
        <a:lstStyle/>
        <a:p>
          <a:endParaRPr lang="nl-BE"/>
        </a:p>
      </dgm:t>
    </dgm:pt>
    <dgm:pt modelId="{68B334E3-4264-4284-BB66-68BD151C3ECF}" type="pres">
      <dgm:prSet presAssocID="{36390F30-5122-42C0-AC62-0C9861D690A1}" presName="Name0" presStyleCnt="0">
        <dgm:presLayoutVars>
          <dgm:dir/>
          <dgm:resizeHandles val="exact"/>
        </dgm:presLayoutVars>
      </dgm:prSet>
      <dgm:spPr/>
    </dgm:pt>
    <dgm:pt modelId="{4DF4AF33-D2DA-4DD8-9EEB-AAFAB99604EA}" type="pres">
      <dgm:prSet presAssocID="{33073D6C-09CA-4FDC-A504-27724DDD5DB3}" presName="node" presStyleLbl="node1" presStyleIdx="0" presStyleCnt="3">
        <dgm:presLayoutVars>
          <dgm:bulletEnabled val="1"/>
        </dgm:presLayoutVars>
      </dgm:prSet>
      <dgm:spPr/>
      <dgm:t>
        <a:bodyPr/>
        <a:lstStyle/>
        <a:p>
          <a:endParaRPr lang="nl-BE"/>
        </a:p>
      </dgm:t>
    </dgm:pt>
    <dgm:pt modelId="{27F2F947-8277-487D-86E6-8E38F4E8A477}" type="pres">
      <dgm:prSet presAssocID="{EB1DE201-2D6E-45D0-948A-F8BDC5378F56}" presName="sibTrans" presStyleLbl="sibTrans2D1" presStyleIdx="0" presStyleCnt="2"/>
      <dgm:spPr/>
    </dgm:pt>
    <dgm:pt modelId="{BDCEA270-65C3-4888-8398-1F95D356823E}" type="pres">
      <dgm:prSet presAssocID="{EB1DE201-2D6E-45D0-948A-F8BDC5378F56}" presName="connectorText" presStyleLbl="sibTrans2D1" presStyleIdx="0" presStyleCnt="2"/>
      <dgm:spPr/>
    </dgm:pt>
    <dgm:pt modelId="{F41083BA-5F39-4FD9-8DD0-48EE4C84998D}" type="pres">
      <dgm:prSet presAssocID="{45902177-39BE-4C17-ABFB-964318CA0DEB}" presName="node" presStyleLbl="node1" presStyleIdx="1" presStyleCnt="3">
        <dgm:presLayoutVars>
          <dgm:bulletEnabled val="1"/>
        </dgm:presLayoutVars>
      </dgm:prSet>
      <dgm:spPr/>
    </dgm:pt>
    <dgm:pt modelId="{F5D881EB-AEB6-4AEE-AC40-44AE80C86035}" type="pres">
      <dgm:prSet presAssocID="{37EDB1AE-05C0-47AC-8FAF-CBE3739E0CFC}" presName="sibTrans" presStyleLbl="sibTrans2D1" presStyleIdx="1" presStyleCnt="2"/>
      <dgm:spPr/>
    </dgm:pt>
    <dgm:pt modelId="{8879890A-F86B-42A0-A58E-3646525C4C6C}" type="pres">
      <dgm:prSet presAssocID="{37EDB1AE-05C0-47AC-8FAF-CBE3739E0CFC}" presName="connectorText" presStyleLbl="sibTrans2D1" presStyleIdx="1" presStyleCnt="2"/>
      <dgm:spPr/>
    </dgm:pt>
    <dgm:pt modelId="{CF2051EF-9FB1-4C60-B0AB-8D863DB33AF0}" type="pres">
      <dgm:prSet presAssocID="{2E1DB364-A9A4-40E3-B777-D9D117F183FF}" presName="node" presStyleLbl="node1" presStyleIdx="2" presStyleCnt="3">
        <dgm:presLayoutVars>
          <dgm:bulletEnabled val="1"/>
        </dgm:presLayoutVars>
      </dgm:prSet>
      <dgm:spPr/>
    </dgm:pt>
  </dgm:ptLst>
  <dgm:cxnLst>
    <dgm:cxn modelId="{D27FE1DA-D273-4BD1-B9ED-09C5FD7B7D26}" type="presOf" srcId="{EB1DE201-2D6E-45D0-948A-F8BDC5378F56}" destId="{27F2F947-8277-487D-86E6-8E38F4E8A477}" srcOrd="0" destOrd="0" presId="urn:microsoft.com/office/officeart/2005/8/layout/process1"/>
    <dgm:cxn modelId="{39360399-6940-43F7-A6C1-3D125D931DFA}" srcId="{36390F30-5122-42C0-AC62-0C9861D690A1}" destId="{33073D6C-09CA-4FDC-A504-27724DDD5DB3}" srcOrd="0" destOrd="0" parTransId="{5CA04AA8-3E6B-43F8-B910-57E3803128A6}" sibTransId="{EB1DE201-2D6E-45D0-948A-F8BDC5378F56}"/>
    <dgm:cxn modelId="{BADE6D9C-B0F2-4CFB-8834-DC160D0D8B6F}" type="presOf" srcId="{45902177-39BE-4C17-ABFB-964318CA0DEB}" destId="{F41083BA-5F39-4FD9-8DD0-48EE4C84998D}" srcOrd="0" destOrd="0" presId="urn:microsoft.com/office/officeart/2005/8/layout/process1"/>
    <dgm:cxn modelId="{8351B253-34D6-41CB-835F-9B160F126901}" type="presOf" srcId="{36390F30-5122-42C0-AC62-0C9861D690A1}" destId="{68B334E3-4264-4284-BB66-68BD151C3ECF}" srcOrd="0" destOrd="0" presId="urn:microsoft.com/office/officeart/2005/8/layout/process1"/>
    <dgm:cxn modelId="{BB8DF32D-518F-4BB4-95E6-3A2E6F1E3057}" type="presOf" srcId="{37EDB1AE-05C0-47AC-8FAF-CBE3739E0CFC}" destId="{8879890A-F86B-42A0-A58E-3646525C4C6C}" srcOrd="1" destOrd="0" presId="urn:microsoft.com/office/officeart/2005/8/layout/process1"/>
    <dgm:cxn modelId="{96D30224-1D1C-41C7-B3D7-7724A0CB1DB4}" srcId="{36390F30-5122-42C0-AC62-0C9861D690A1}" destId="{45902177-39BE-4C17-ABFB-964318CA0DEB}" srcOrd="1" destOrd="0" parTransId="{2DC758AF-4077-4D89-AAB8-BE5C99E77EC7}" sibTransId="{37EDB1AE-05C0-47AC-8FAF-CBE3739E0CFC}"/>
    <dgm:cxn modelId="{82F77F9B-20D7-42F2-8A68-984EFD8CE385}" type="presOf" srcId="{37EDB1AE-05C0-47AC-8FAF-CBE3739E0CFC}" destId="{F5D881EB-AEB6-4AEE-AC40-44AE80C86035}" srcOrd="0" destOrd="0" presId="urn:microsoft.com/office/officeart/2005/8/layout/process1"/>
    <dgm:cxn modelId="{EE83CCED-A139-4E46-A915-9DB525048A5D}" type="presOf" srcId="{33073D6C-09CA-4FDC-A504-27724DDD5DB3}" destId="{4DF4AF33-D2DA-4DD8-9EEB-AAFAB99604EA}" srcOrd="0" destOrd="0" presId="urn:microsoft.com/office/officeart/2005/8/layout/process1"/>
    <dgm:cxn modelId="{8975D6EA-FABE-401B-8F7E-5FD8D7799AE4}" srcId="{36390F30-5122-42C0-AC62-0C9861D690A1}" destId="{2E1DB364-A9A4-40E3-B777-D9D117F183FF}" srcOrd="2" destOrd="0" parTransId="{223FBC6C-3C3F-498E-B35D-D9F07E8235AA}" sibTransId="{371C1EDD-7BE8-4BA8-8C45-B4516019F798}"/>
    <dgm:cxn modelId="{719BEFEC-6EA0-488E-9B17-090897FE5F5B}" type="presOf" srcId="{EB1DE201-2D6E-45D0-948A-F8BDC5378F56}" destId="{BDCEA270-65C3-4888-8398-1F95D356823E}" srcOrd="1" destOrd="0" presId="urn:microsoft.com/office/officeart/2005/8/layout/process1"/>
    <dgm:cxn modelId="{AA2F3027-5E4E-4A55-BB39-EAEBE4CB7878}" type="presOf" srcId="{2E1DB364-A9A4-40E3-B777-D9D117F183FF}" destId="{CF2051EF-9FB1-4C60-B0AB-8D863DB33AF0}" srcOrd="0" destOrd="0" presId="urn:microsoft.com/office/officeart/2005/8/layout/process1"/>
    <dgm:cxn modelId="{E053AE7C-B6D5-4486-9021-9D8CFA433122}" type="presParOf" srcId="{68B334E3-4264-4284-BB66-68BD151C3ECF}" destId="{4DF4AF33-D2DA-4DD8-9EEB-AAFAB99604EA}" srcOrd="0" destOrd="0" presId="urn:microsoft.com/office/officeart/2005/8/layout/process1"/>
    <dgm:cxn modelId="{704A8082-771E-4F0E-B22B-5C764EBDBAD6}" type="presParOf" srcId="{68B334E3-4264-4284-BB66-68BD151C3ECF}" destId="{27F2F947-8277-487D-86E6-8E38F4E8A477}" srcOrd="1" destOrd="0" presId="urn:microsoft.com/office/officeart/2005/8/layout/process1"/>
    <dgm:cxn modelId="{E5C704F6-39F2-4911-B2EB-B32A8C4F1823}" type="presParOf" srcId="{27F2F947-8277-487D-86E6-8E38F4E8A477}" destId="{BDCEA270-65C3-4888-8398-1F95D356823E}" srcOrd="0" destOrd="0" presId="urn:microsoft.com/office/officeart/2005/8/layout/process1"/>
    <dgm:cxn modelId="{34D6F8A7-408B-44FE-98E2-6EC29BE8403C}" type="presParOf" srcId="{68B334E3-4264-4284-BB66-68BD151C3ECF}" destId="{F41083BA-5F39-4FD9-8DD0-48EE4C84998D}" srcOrd="2" destOrd="0" presId="urn:microsoft.com/office/officeart/2005/8/layout/process1"/>
    <dgm:cxn modelId="{239CFA2F-AE51-4768-82C9-4BE1AC8C3213}" type="presParOf" srcId="{68B334E3-4264-4284-BB66-68BD151C3ECF}" destId="{F5D881EB-AEB6-4AEE-AC40-44AE80C86035}" srcOrd="3" destOrd="0" presId="urn:microsoft.com/office/officeart/2005/8/layout/process1"/>
    <dgm:cxn modelId="{C1B737C0-F9FE-4211-AEA4-D0D9E46582A6}" type="presParOf" srcId="{F5D881EB-AEB6-4AEE-AC40-44AE80C86035}" destId="{8879890A-F86B-42A0-A58E-3646525C4C6C}" srcOrd="0" destOrd="0" presId="urn:microsoft.com/office/officeart/2005/8/layout/process1"/>
    <dgm:cxn modelId="{C3E30849-ADA9-49B4-9DD3-8CF9A3DD6A6F}" type="presParOf" srcId="{68B334E3-4264-4284-BB66-68BD151C3ECF}" destId="{CF2051EF-9FB1-4C60-B0AB-8D863DB33AF0}"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F4AF33-D2DA-4DD8-9EEB-AAFAB99604EA}">
      <dsp:nvSpPr>
        <dsp:cNvPr id="0" name=""/>
        <dsp:cNvSpPr/>
      </dsp:nvSpPr>
      <dsp:spPr>
        <a:xfrm>
          <a:off x="7233" y="1153249"/>
          <a:ext cx="2161877" cy="129712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nl-BE" sz="2500" kern="1200" dirty="0" smtClean="0"/>
            <a:t>Evangeliën</a:t>
          </a:r>
          <a:endParaRPr lang="nl-BE" sz="2500" kern="1200" dirty="0"/>
        </a:p>
      </dsp:txBody>
      <dsp:txXfrm>
        <a:off x="45225" y="1191241"/>
        <a:ext cx="2085893" cy="1221142"/>
      </dsp:txXfrm>
    </dsp:sp>
    <dsp:sp modelId="{27F2F947-8277-487D-86E6-8E38F4E8A477}">
      <dsp:nvSpPr>
        <dsp:cNvPr id="0" name=""/>
        <dsp:cNvSpPr/>
      </dsp:nvSpPr>
      <dsp:spPr>
        <a:xfrm>
          <a:off x="2385298" y="1533739"/>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nl-BE" sz="2000" kern="1200"/>
        </a:p>
      </dsp:txBody>
      <dsp:txXfrm>
        <a:off x="2385298" y="1640968"/>
        <a:ext cx="320822" cy="321687"/>
      </dsp:txXfrm>
    </dsp:sp>
    <dsp:sp modelId="{F41083BA-5F39-4FD9-8DD0-48EE4C84998D}">
      <dsp:nvSpPr>
        <dsp:cNvPr id="0" name=""/>
        <dsp:cNvSpPr/>
      </dsp:nvSpPr>
      <dsp:spPr>
        <a:xfrm>
          <a:off x="3033861" y="1153249"/>
          <a:ext cx="2161877" cy="129712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nl-BE" sz="2500" kern="1200" dirty="0" smtClean="0"/>
            <a:t>Handelingen</a:t>
          </a:r>
          <a:endParaRPr lang="nl-BE" sz="2500" kern="1200" dirty="0"/>
        </a:p>
      </dsp:txBody>
      <dsp:txXfrm>
        <a:off x="3071853" y="1191241"/>
        <a:ext cx="2085893" cy="1221142"/>
      </dsp:txXfrm>
    </dsp:sp>
    <dsp:sp modelId="{F5D881EB-AEB6-4AEE-AC40-44AE80C86035}">
      <dsp:nvSpPr>
        <dsp:cNvPr id="0" name=""/>
        <dsp:cNvSpPr/>
      </dsp:nvSpPr>
      <dsp:spPr>
        <a:xfrm>
          <a:off x="5411926" y="1533739"/>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nl-BE" sz="2000" kern="1200"/>
        </a:p>
      </dsp:txBody>
      <dsp:txXfrm>
        <a:off x="5411926" y="1640968"/>
        <a:ext cx="320822" cy="321687"/>
      </dsp:txXfrm>
    </dsp:sp>
    <dsp:sp modelId="{CF2051EF-9FB1-4C60-B0AB-8D863DB33AF0}">
      <dsp:nvSpPr>
        <dsp:cNvPr id="0" name=""/>
        <dsp:cNvSpPr/>
      </dsp:nvSpPr>
      <dsp:spPr>
        <a:xfrm>
          <a:off x="6060489" y="1153249"/>
          <a:ext cx="2161877" cy="129712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nl-BE" sz="2500" kern="1200" dirty="0" smtClean="0"/>
            <a:t>Brieven</a:t>
          </a:r>
          <a:endParaRPr lang="nl-BE" sz="2500" kern="1200" dirty="0"/>
        </a:p>
      </dsp:txBody>
      <dsp:txXfrm>
        <a:off x="6098481" y="1191241"/>
        <a:ext cx="2085893" cy="122114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A25F77-9D03-445E-9715-5FC0D564FCFF}" type="datetimeFigureOut">
              <a:rPr lang="nl-BE" smtClean="0"/>
              <a:t>15/10/2022</a:t>
            </a:fld>
            <a:endParaRPr lang="nl-BE"/>
          </a:p>
        </p:txBody>
      </p:sp>
      <p:sp>
        <p:nvSpPr>
          <p:cNvPr id="4" name="Tijdelijke aanduiding voor dia-afbeelding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C2164C-9A06-44E9-B44C-B8B034C7459D}" type="slidenum">
              <a:rPr lang="nl-BE" smtClean="0"/>
              <a:t>‹nr.›</a:t>
            </a:fld>
            <a:endParaRPr lang="nl-BE"/>
          </a:p>
        </p:txBody>
      </p:sp>
    </p:spTree>
    <p:extLst>
      <p:ext uri="{BB962C8B-B14F-4D97-AF65-F5344CB8AC3E}">
        <p14:creationId xmlns:p14="http://schemas.microsoft.com/office/powerpoint/2010/main" val="80623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3" name="Rechthoek 22"/>
          <p:cNvSpPr/>
          <p:nvPr/>
        </p:nvSpPr>
        <p:spPr>
          <a:xfrm flipV="1">
            <a:off x="5410183" y="3175000"/>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hthoek 23"/>
          <p:cNvSpPr/>
          <p:nvPr/>
        </p:nvSpPr>
        <p:spPr>
          <a:xfrm flipV="1">
            <a:off x="5410201" y="3247508"/>
            <a:ext cx="3733801" cy="16002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hthoek 24"/>
          <p:cNvSpPr/>
          <p:nvPr/>
        </p:nvSpPr>
        <p:spPr>
          <a:xfrm flipV="1">
            <a:off x="5410201" y="3429306"/>
            <a:ext cx="3733801"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hthoek 25"/>
          <p:cNvSpPr/>
          <p:nvPr/>
        </p:nvSpPr>
        <p:spPr>
          <a:xfrm flipV="1">
            <a:off x="5410200" y="3470336"/>
            <a:ext cx="1965960" cy="1524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hthoek 26"/>
          <p:cNvSpPr/>
          <p:nvPr/>
        </p:nvSpPr>
        <p:spPr>
          <a:xfrm flipV="1">
            <a:off x="5410200" y="3499643"/>
            <a:ext cx="1965960" cy="7620"/>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Afgeronde rechthoek 29"/>
          <p:cNvSpPr/>
          <p:nvPr/>
        </p:nvSpPr>
        <p:spPr bwMode="white">
          <a:xfrm>
            <a:off x="5410200" y="3302000"/>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Afgeronde rechthoek 30"/>
          <p:cNvSpPr/>
          <p:nvPr/>
        </p:nvSpPr>
        <p:spPr bwMode="white">
          <a:xfrm>
            <a:off x="7376507" y="3384153"/>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hthoek 6"/>
          <p:cNvSpPr/>
          <p:nvPr/>
        </p:nvSpPr>
        <p:spPr>
          <a:xfrm>
            <a:off x="1" y="3041385"/>
            <a:ext cx="9144000" cy="203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1" y="3062940"/>
            <a:ext cx="9144001" cy="11723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hoek 10"/>
          <p:cNvSpPr/>
          <p:nvPr/>
        </p:nvSpPr>
        <p:spPr>
          <a:xfrm flipV="1">
            <a:off x="6414051" y="3035908"/>
            <a:ext cx="2729950" cy="20702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hthoek 18"/>
          <p:cNvSpPr/>
          <p:nvPr/>
        </p:nvSpPr>
        <p:spPr>
          <a:xfrm>
            <a:off x="0" y="0"/>
            <a:ext cx="9144000" cy="30847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2001573"/>
            <a:ext cx="8458200" cy="1225021"/>
          </a:xfrm>
        </p:spPr>
        <p:txBody>
          <a:bodyPr anchor="b"/>
          <a:lstStyle>
            <a:lvl1pPr>
              <a:defRPr sz="4400">
                <a:solidFill>
                  <a:schemeClr val="bg1"/>
                </a:solidFill>
              </a:defRPr>
            </a:lvl1pPr>
          </a:lstStyle>
          <a:p>
            <a:r>
              <a:rPr kumimoji="0" lang="nl-NL" smtClean="0"/>
              <a:t>Klik om de stijl te bewerken</a:t>
            </a:r>
            <a:endParaRPr kumimoji="0" lang="en-US"/>
          </a:p>
        </p:txBody>
      </p:sp>
      <p:sp>
        <p:nvSpPr>
          <p:cNvPr id="9" name="Ondertitel 8"/>
          <p:cNvSpPr>
            <a:spLocks noGrp="1"/>
          </p:cNvSpPr>
          <p:nvPr>
            <p:ph type="subTitle" idx="1"/>
          </p:nvPr>
        </p:nvSpPr>
        <p:spPr>
          <a:xfrm>
            <a:off x="457200" y="3249948"/>
            <a:ext cx="4953000" cy="14605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de ondertitelstijl van het model te bewerken</a:t>
            </a:r>
            <a:endParaRPr kumimoji="0" lang="en-US"/>
          </a:p>
        </p:txBody>
      </p:sp>
      <p:sp>
        <p:nvSpPr>
          <p:cNvPr id="28" name="Tijdelijke aanduiding voor datum 27"/>
          <p:cNvSpPr>
            <a:spLocks noGrp="1"/>
          </p:cNvSpPr>
          <p:nvPr>
            <p:ph type="dt" sz="half" idx="10"/>
          </p:nvPr>
        </p:nvSpPr>
        <p:spPr>
          <a:xfrm>
            <a:off x="6705600" y="3505200"/>
            <a:ext cx="960120" cy="381000"/>
          </a:xfrm>
        </p:spPr>
        <p:txBody>
          <a:bodyPr/>
          <a:lstStyle/>
          <a:p>
            <a:fld id="{156A9CE0-2A50-46AE-BAC7-239E11F0A585}" type="datetimeFigureOut">
              <a:rPr lang="nl-BE" smtClean="0"/>
              <a:t>15/10/2022</a:t>
            </a:fld>
            <a:endParaRPr lang="nl-BE"/>
          </a:p>
        </p:txBody>
      </p:sp>
      <p:sp>
        <p:nvSpPr>
          <p:cNvPr id="17" name="Tijdelijke aanduiding voor voettekst 16"/>
          <p:cNvSpPr>
            <a:spLocks noGrp="1"/>
          </p:cNvSpPr>
          <p:nvPr>
            <p:ph type="ftr" sz="quarter" idx="11"/>
          </p:nvPr>
        </p:nvSpPr>
        <p:spPr>
          <a:xfrm>
            <a:off x="5410200" y="3504407"/>
            <a:ext cx="1295400" cy="381000"/>
          </a:xfrm>
        </p:spPr>
        <p:txBody>
          <a:bodyPr/>
          <a:lstStyle/>
          <a:p>
            <a:endParaRPr lang="nl-BE"/>
          </a:p>
        </p:txBody>
      </p:sp>
      <p:sp>
        <p:nvSpPr>
          <p:cNvPr id="29" name="Tijdelijke aanduiding voor dianummer 28"/>
          <p:cNvSpPr>
            <a:spLocks noGrp="1"/>
          </p:cNvSpPr>
          <p:nvPr>
            <p:ph type="sldNum" sz="quarter" idx="12"/>
          </p:nvPr>
        </p:nvSpPr>
        <p:spPr>
          <a:xfrm>
            <a:off x="8320088" y="947"/>
            <a:ext cx="747712" cy="304800"/>
          </a:xfrm>
        </p:spPr>
        <p:txBody>
          <a:bodyPr/>
          <a:lstStyle>
            <a:lvl1pPr algn="r">
              <a:defRPr sz="1800">
                <a:solidFill>
                  <a:schemeClr val="bg1"/>
                </a:solidFill>
              </a:defRPr>
            </a:lvl1pPr>
          </a:lstStyle>
          <a:p>
            <a:fld id="{DAB4EA4A-6954-4ADB-A712-F23F7F2A8EF6}" type="slidenum">
              <a:rPr lang="nl-BE" smtClean="0"/>
              <a:t>‹nr.›</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81800" y="952500"/>
            <a:ext cx="1905000" cy="4572000"/>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952500"/>
            <a:ext cx="6248400" cy="4572000"/>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idx="1"/>
          </p:nvPr>
        </p:nvSpPr>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1651000"/>
            <a:ext cx="7772400" cy="1135063"/>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722313" y="2805907"/>
            <a:ext cx="7772400" cy="1258093"/>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p>
            <a:fld id="{156A9CE0-2A50-46AE-BAC7-239E11F0A585}" type="datetimeFigureOut">
              <a:rPr lang="nl-BE" smtClean="0"/>
              <a:t>15/10/2022</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inhoud 2"/>
          <p:cNvSpPr>
            <a:spLocks noGrp="1"/>
          </p:cNvSpPr>
          <p:nvPr>
            <p:ph sz="half" idx="1"/>
          </p:nvPr>
        </p:nvSpPr>
        <p:spPr>
          <a:xfrm>
            <a:off x="457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874520"/>
            <a:ext cx="4038600" cy="3771636"/>
          </a:xfrm>
        </p:spPr>
        <p:txBody>
          <a:bodyPr/>
          <a:lstStyle>
            <a:lvl1pPr>
              <a:defRPr sz="2000"/>
            </a:lvl1pPr>
            <a:lvl2pPr>
              <a:defRPr sz="1900"/>
            </a:lvl2pPr>
            <a:lvl3pPr>
              <a:defRPr sz="1800"/>
            </a:lvl3pPr>
            <a:lvl4pPr>
              <a:defRPr sz="1800"/>
            </a:lvl4pPr>
            <a:lvl5pPr>
              <a:defRPr sz="18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81000" y="952500"/>
            <a:ext cx="8382000" cy="891540"/>
          </a:xfrm>
        </p:spPr>
        <p:txBody>
          <a:bodyPr anchor="ctr"/>
          <a:lstStyle>
            <a:lvl1pPr>
              <a:defRPr sz="4000" b="0" i="0"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381000" y="1870808"/>
            <a:ext cx="4041648"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721226" y="1870808"/>
            <a:ext cx="4041775" cy="3810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381000" y="2257099"/>
            <a:ext cx="4041648"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718305" y="2257099"/>
            <a:ext cx="4041775" cy="3238500"/>
          </a:xfrm>
        </p:spPr>
        <p:txBody>
          <a:bodyPr/>
          <a:lstStyle>
            <a:lvl1pPr>
              <a:defRPr sz="2000"/>
            </a:lvl1pPr>
            <a:lvl2pPr>
              <a:defRPr sz="2000"/>
            </a:lvl2pPr>
            <a:lvl3pPr>
              <a:defRPr sz="1800"/>
            </a:lvl3pPr>
            <a:lvl4pPr>
              <a:defRPr sz="1600"/>
            </a:lvl4pPr>
            <a:lvl5pPr>
              <a:defRPr sz="16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26" name="Tijdelijke aanduiding voor datum 25"/>
          <p:cNvSpPr>
            <a:spLocks noGrp="1"/>
          </p:cNvSpPr>
          <p:nvPr>
            <p:ph type="dt" sz="half" idx="10"/>
          </p:nvPr>
        </p:nvSpPr>
        <p:spPr/>
        <p:txBody>
          <a:bodyPr rtlCol="0"/>
          <a:lstStyle/>
          <a:p>
            <a:fld id="{156A9CE0-2A50-46AE-BAC7-239E11F0A585}" type="datetimeFigureOut">
              <a:rPr lang="nl-BE" smtClean="0"/>
              <a:t>15/10/2022</a:t>
            </a:fld>
            <a:endParaRPr lang="nl-BE"/>
          </a:p>
        </p:txBody>
      </p:sp>
      <p:sp>
        <p:nvSpPr>
          <p:cNvPr id="27" name="Tijdelijke aanduiding voor dianummer 26"/>
          <p:cNvSpPr>
            <a:spLocks noGrp="1"/>
          </p:cNvSpPr>
          <p:nvPr>
            <p:ph type="sldNum" sz="quarter" idx="11"/>
          </p:nvPr>
        </p:nvSpPr>
        <p:spPr/>
        <p:txBody>
          <a:bodyPr rtlCol="0"/>
          <a:lstStyle/>
          <a:p>
            <a:fld id="{DAB4EA4A-6954-4ADB-A712-F23F7F2A8EF6}" type="slidenum">
              <a:rPr lang="nl-BE" smtClean="0"/>
              <a:t>‹nr.›</a:t>
            </a:fld>
            <a:endParaRPr lang="nl-BE"/>
          </a:p>
        </p:txBody>
      </p:sp>
      <p:sp>
        <p:nvSpPr>
          <p:cNvPr id="28" name="Tijdelijke aanduiding voor voettekst 27"/>
          <p:cNvSpPr>
            <a:spLocks noGrp="1"/>
          </p:cNvSpPr>
          <p:nvPr>
            <p:ph type="ftr" sz="quarter" idx="12"/>
          </p:nvPr>
        </p:nvSpPr>
        <p:spPr/>
        <p:txBody>
          <a:bodyPr rtlCol="0"/>
          <a:lstStyle/>
          <a:p>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952500"/>
            <a:ext cx="8229600" cy="891540"/>
          </a:xfrm>
        </p:spPr>
        <p:txBody>
          <a:bodyPr anchor="ctr"/>
          <a:lstStyle>
            <a:lvl1pPr>
              <a:defRPr sz="4000">
                <a:solidFill>
                  <a:schemeClr val="tx2"/>
                </a:solidFill>
              </a:defRPr>
            </a:lvl1p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a:xfrm>
            <a:off x="6583680" y="510540"/>
            <a:ext cx="957264" cy="381000"/>
          </a:xfrm>
        </p:spPr>
        <p:txBody>
          <a:bodyPr/>
          <a:lstStyle/>
          <a:p>
            <a:fld id="{156A9CE0-2A50-46AE-BAC7-239E11F0A585}" type="datetimeFigureOut">
              <a:rPr lang="nl-BE" smtClean="0"/>
              <a:t>15/10/2022</a:t>
            </a:fld>
            <a:endParaRPr lang="nl-BE"/>
          </a:p>
        </p:txBody>
      </p:sp>
      <p:sp>
        <p:nvSpPr>
          <p:cNvPr id="4" name="Tijdelijke aanduiding voor voettekst 3"/>
          <p:cNvSpPr>
            <a:spLocks noGrp="1"/>
          </p:cNvSpPr>
          <p:nvPr>
            <p:ph type="ftr" sz="quarter" idx="11"/>
          </p:nvPr>
        </p:nvSpPr>
        <p:spPr>
          <a:xfrm>
            <a:off x="5257800" y="510540"/>
            <a:ext cx="1325880" cy="381000"/>
          </a:xfrm>
        </p:spPr>
        <p:txBody>
          <a:bodyPr/>
          <a:lstStyle/>
          <a:p>
            <a:endParaRPr lang="nl-BE"/>
          </a:p>
        </p:txBody>
      </p:sp>
      <p:sp>
        <p:nvSpPr>
          <p:cNvPr id="5" name="Tijdelijke aanduiding voor dianummer 4"/>
          <p:cNvSpPr>
            <a:spLocks noGrp="1"/>
          </p:cNvSpPr>
          <p:nvPr>
            <p:ph type="sldNum" sz="quarter" idx="12"/>
          </p:nvPr>
        </p:nvSpPr>
        <p:spPr>
          <a:xfrm>
            <a:off x="8174736" y="1893"/>
            <a:ext cx="762000" cy="304800"/>
          </a:xfrm>
        </p:spPr>
        <p:txBody>
          <a:bodyPr/>
          <a:lstStyle/>
          <a:p>
            <a:fld id="{DAB4EA4A-6954-4ADB-A712-F23F7F2A8EF6}" type="slidenum">
              <a:rPr lang="nl-BE" smtClean="0"/>
              <a:t>‹nr.›</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56A9CE0-2A50-46AE-BAC7-239E11F0A585}" type="datetimeFigureOut">
              <a:rPr lang="nl-BE" smtClean="0"/>
              <a:t>15/10/2022</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353496" y="918308"/>
            <a:ext cx="3383280" cy="731520"/>
          </a:xfrm>
        </p:spPr>
        <p:txBody>
          <a:bodyPr anchor="b"/>
          <a:lstStyle>
            <a:lvl1pPr algn="l">
              <a:buNone/>
              <a:defRPr sz="1800" b="1"/>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5353496" y="1675606"/>
            <a:ext cx="3383280" cy="384810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152400" y="646906"/>
            <a:ext cx="5102352" cy="4876800"/>
          </a:xfrm>
        </p:spPr>
        <p:txBody>
          <a:bodyPr/>
          <a:lstStyle>
            <a:lvl1pPr>
              <a:defRPr sz="3200"/>
            </a:lvl1pPr>
            <a:lvl2pPr>
              <a:defRPr sz="2800"/>
            </a:lvl2pPr>
            <a:lvl3pPr>
              <a:defRPr sz="2400"/>
            </a:lvl3pPr>
            <a:lvl4pPr>
              <a:defRPr sz="2000"/>
            </a:lvl4pPr>
            <a:lvl5pPr>
              <a:defRPr sz="2000"/>
            </a:lvl5p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440435" y="924301"/>
            <a:ext cx="586803" cy="3901364"/>
          </a:xfrm>
        </p:spPr>
        <p:txBody>
          <a:bodyPr vert="vert270" lIns="45720" tIns="0" rIns="45720" anchor="t"/>
          <a:lstStyle>
            <a:lvl1pPr algn="ctr">
              <a:buNone/>
              <a:defRPr sz="2000" b="1"/>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403671" y="952500"/>
            <a:ext cx="4572000" cy="3810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6088443" y="2728591"/>
            <a:ext cx="2590800" cy="2097074"/>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156A9CE0-2A50-46AE-BAC7-239E11F0A585}" type="datetimeFigureOut">
              <a:rPr lang="nl-BE" smtClean="0"/>
              <a:t>15/10/2022</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DAB4EA4A-6954-4ADB-A712-F23F7F2A8EF6}" type="slidenum">
              <a:rPr lang="nl-BE" smtClean="0"/>
              <a:t>‹nr.›</a:t>
            </a:fld>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hthoek 27"/>
          <p:cNvSpPr/>
          <p:nvPr/>
        </p:nvSpPr>
        <p:spPr>
          <a:xfrm>
            <a:off x="1" y="305682"/>
            <a:ext cx="9144000" cy="7033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hthoek 28"/>
          <p:cNvSpPr/>
          <p:nvPr/>
        </p:nvSpPr>
        <p:spPr>
          <a:xfrm>
            <a:off x="0" y="-1"/>
            <a:ext cx="9144000" cy="258886"/>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hthoek 29"/>
          <p:cNvSpPr/>
          <p:nvPr/>
        </p:nvSpPr>
        <p:spPr>
          <a:xfrm>
            <a:off x="1" y="256897"/>
            <a:ext cx="9144001" cy="7620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hthoek 30"/>
          <p:cNvSpPr/>
          <p:nvPr/>
        </p:nvSpPr>
        <p:spPr>
          <a:xfrm flipV="1">
            <a:off x="5410183" y="300205"/>
            <a:ext cx="3733819" cy="75906"/>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hoek 31"/>
          <p:cNvSpPr/>
          <p:nvPr/>
        </p:nvSpPr>
        <p:spPr>
          <a:xfrm flipV="1">
            <a:off x="5410201" y="366761"/>
            <a:ext cx="3733801" cy="150029"/>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Afgeronde rechthoek 32"/>
          <p:cNvSpPr/>
          <p:nvPr/>
        </p:nvSpPr>
        <p:spPr bwMode="white">
          <a:xfrm>
            <a:off x="5407339" y="414587"/>
            <a:ext cx="3063240" cy="2286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Afgeronde rechthoek 33"/>
          <p:cNvSpPr/>
          <p:nvPr/>
        </p:nvSpPr>
        <p:spPr bwMode="white">
          <a:xfrm>
            <a:off x="7373646" y="490786"/>
            <a:ext cx="1600200" cy="30480"/>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hthoek 34"/>
          <p:cNvSpPr/>
          <p:nvPr/>
        </p:nvSpPr>
        <p:spPr bwMode="invGray">
          <a:xfrm>
            <a:off x="9084966" y="-1668"/>
            <a:ext cx="57626"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hthoek 35"/>
          <p:cNvSpPr/>
          <p:nvPr/>
        </p:nvSpPr>
        <p:spPr bwMode="invGray">
          <a:xfrm>
            <a:off x="9044481" y="-1668"/>
            <a:ext cx="27432" cy="518160"/>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hthoek 36"/>
          <p:cNvSpPr/>
          <p:nvPr/>
        </p:nvSpPr>
        <p:spPr bwMode="invGray">
          <a:xfrm>
            <a:off x="9025428" y="-1668"/>
            <a:ext cx="9144" cy="518160"/>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hthoek 37"/>
          <p:cNvSpPr/>
          <p:nvPr/>
        </p:nvSpPr>
        <p:spPr bwMode="invGray">
          <a:xfrm>
            <a:off x="8975423" y="-1668"/>
            <a:ext cx="27432" cy="518160"/>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hthoek 38"/>
          <p:cNvSpPr/>
          <p:nvPr/>
        </p:nvSpPr>
        <p:spPr bwMode="invGray">
          <a:xfrm>
            <a:off x="8915677" y="317"/>
            <a:ext cx="54864" cy="487680"/>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hthoek 39"/>
          <p:cNvSpPr/>
          <p:nvPr/>
        </p:nvSpPr>
        <p:spPr bwMode="invGray">
          <a:xfrm>
            <a:off x="8873475" y="317"/>
            <a:ext cx="9144" cy="487680"/>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jdelijke aanduiding voor titel 21"/>
          <p:cNvSpPr>
            <a:spLocks noGrp="1"/>
          </p:cNvSpPr>
          <p:nvPr>
            <p:ph type="title"/>
          </p:nvPr>
        </p:nvSpPr>
        <p:spPr>
          <a:xfrm>
            <a:off x="457200" y="952500"/>
            <a:ext cx="8229600" cy="889000"/>
          </a:xfrm>
          <a:prstGeom prst="rect">
            <a:avLst/>
          </a:prstGeom>
        </p:spPr>
        <p:txBody>
          <a:bodyPr vert="horz" anchor="ctr">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874520"/>
            <a:ext cx="8229600" cy="3604260"/>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586536" y="510540"/>
            <a:ext cx="957264" cy="381000"/>
          </a:xfrm>
          <a:prstGeom prst="rect">
            <a:avLst/>
          </a:prstGeom>
        </p:spPr>
        <p:txBody>
          <a:bodyPr vert="horz"/>
          <a:lstStyle>
            <a:lvl1pPr algn="l" eaLnBrk="1" latinLnBrk="0" hangingPunct="1">
              <a:defRPr kumimoji="0" sz="800">
                <a:solidFill>
                  <a:schemeClr val="accent2"/>
                </a:solidFill>
              </a:defRPr>
            </a:lvl1pPr>
          </a:lstStyle>
          <a:p>
            <a:fld id="{156A9CE0-2A50-46AE-BAC7-239E11F0A585}" type="datetimeFigureOut">
              <a:rPr lang="nl-BE" smtClean="0"/>
              <a:t>15/10/2022</a:t>
            </a:fld>
            <a:endParaRPr lang="nl-BE"/>
          </a:p>
        </p:txBody>
      </p:sp>
      <p:sp>
        <p:nvSpPr>
          <p:cNvPr id="3" name="Tijdelijke aanduiding voor voettekst 2"/>
          <p:cNvSpPr>
            <a:spLocks noGrp="1"/>
          </p:cNvSpPr>
          <p:nvPr>
            <p:ph type="ftr" sz="quarter" idx="3"/>
          </p:nvPr>
        </p:nvSpPr>
        <p:spPr>
          <a:xfrm>
            <a:off x="5257800" y="510540"/>
            <a:ext cx="1325880" cy="381000"/>
          </a:xfrm>
          <a:prstGeom prst="rect">
            <a:avLst/>
          </a:prstGeom>
        </p:spPr>
        <p:txBody>
          <a:bodyPr vert="horz"/>
          <a:lstStyle>
            <a:lvl1pPr algn="r" eaLnBrk="1" latinLnBrk="0" hangingPunct="1">
              <a:defRPr kumimoji="0" sz="800">
                <a:solidFill>
                  <a:schemeClr val="accent2"/>
                </a:solidFill>
              </a:defRPr>
            </a:lvl1pPr>
          </a:lstStyle>
          <a:p>
            <a:endParaRPr lang="nl-BE"/>
          </a:p>
        </p:txBody>
      </p:sp>
      <p:sp>
        <p:nvSpPr>
          <p:cNvPr id="23" name="Tijdelijke aanduiding voor dianummer 22"/>
          <p:cNvSpPr>
            <a:spLocks noGrp="1"/>
          </p:cNvSpPr>
          <p:nvPr>
            <p:ph type="sldNum" sz="quarter" idx="4"/>
          </p:nvPr>
        </p:nvSpPr>
        <p:spPr>
          <a:xfrm>
            <a:off x="8174736" y="1893"/>
            <a:ext cx="762000" cy="304800"/>
          </a:xfrm>
          <a:prstGeom prst="rect">
            <a:avLst/>
          </a:prstGeom>
        </p:spPr>
        <p:txBody>
          <a:bodyPr vert="horz" anchor="b"/>
          <a:lstStyle>
            <a:lvl1pPr algn="r" eaLnBrk="1" latinLnBrk="0" hangingPunct="1">
              <a:defRPr kumimoji="0" sz="1800">
                <a:solidFill>
                  <a:srgbClr val="FFFFFF"/>
                </a:solidFill>
              </a:defRPr>
            </a:lvl1pPr>
          </a:lstStyle>
          <a:p>
            <a:fld id="{DAB4EA4A-6954-4ADB-A712-F23F7F2A8EF6}" type="slidenum">
              <a:rPr lang="nl-BE" smtClean="0"/>
              <a:t>‹nr.›</a:t>
            </a:fld>
            <a:endParaRPr lang="nl-BE"/>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5194" r="12509"/>
          <a:stretch/>
        </p:blipFill>
        <p:spPr bwMode="auto">
          <a:xfrm>
            <a:off x="7001222" y="193210"/>
            <a:ext cx="1979999" cy="226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el 1"/>
          <p:cNvSpPr>
            <a:spLocks noGrp="1"/>
          </p:cNvSpPr>
          <p:nvPr>
            <p:ph type="ctrTitle"/>
          </p:nvPr>
        </p:nvSpPr>
        <p:spPr>
          <a:xfrm>
            <a:off x="457200" y="1921396"/>
            <a:ext cx="8458200" cy="1225021"/>
          </a:xfrm>
        </p:spPr>
        <p:txBody>
          <a:bodyPr>
            <a:normAutofit/>
          </a:bodyPr>
          <a:lstStyle/>
          <a:p>
            <a:r>
              <a:rPr lang="nl-BE" dirty="0" smtClean="0"/>
              <a:t>De komst van Christus</a:t>
            </a:r>
            <a:endParaRPr lang="nl-BE" dirty="0"/>
          </a:p>
        </p:txBody>
      </p:sp>
      <p:sp>
        <p:nvSpPr>
          <p:cNvPr id="3" name="Ondertitel 2"/>
          <p:cNvSpPr>
            <a:spLocks noGrp="1"/>
          </p:cNvSpPr>
          <p:nvPr>
            <p:ph type="subTitle" idx="1"/>
          </p:nvPr>
        </p:nvSpPr>
        <p:spPr/>
        <p:txBody>
          <a:bodyPr/>
          <a:lstStyle/>
          <a:p>
            <a:r>
              <a:rPr lang="nl-BE" dirty="0"/>
              <a:t>d</a:t>
            </a:r>
            <a:r>
              <a:rPr lang="nl-BE" dirty="0" smtClean="0"/>
              <a:t>r. Raymond R. Hausoul</a:t>
            </a:r>
            <a:endParaRPr lang="nl-BE" dirty="0"/>
          </a:p>
        </p:txBody>
      </p:sp>
      <p:pic>
        <p:nvPicPr>
          <p:cNvPr id="4"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
          <a:stretch/>
        </p:blipFill>
        <p:spPr bwMode="auto">
          <a:xfrm>
            <a:off x="7001222" y="193210"/>
            <a:ext cx="1979999" cy="2281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91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57200" y="841276"/>
            <a:ext cx="8229600" cy="4637504"/>
          </a:xfrm>
        </p:spPr>
        <p:txBody>
          <a:bodyPr>
            <a:normAutofit fontScale="92500" lnSpcReduction="10000"/>
          </a:bodyPr>
          <a:lstStyle/>
          <a:p>
            <a:pPr marL="109728" indent="0">
              <a:buNone/>
            </a:pPr>
            <a:r>
              <a:rPr lang="nl-BE" dirty="0" smtClean="0"/>
              <a:t>Wat </a:t>
            </a:r>
            <a:r>
              <a:rPr lang="nl-BE" dirty="0"/>
              <a:t>voor een schouwspel is die snelle naderende terugkomst van onze Heer! Want Hij zal dan door allen herkend worden. Hij zal dan hoog verheven worden. Hij zal dan degene zijn die triomfeert! Wat een opgetogenheid zal er dan heersen onder de engelen! Wat een glorierijke opstanding van de heiligen! Wat een koninkrijk van de rechtvaardigde zal er hierna zijn! Hoe groot zal de stad van het nieuwe Jeruzalem zijn! Ja, en er zullen andere zaken zijn: de dag van het </a:t>
            </a:r>
            <a:r>
              <a:rPr lang="nl-BE" dirty="0" smtClean="0"/>
              <a:t>oordeel.</a:t>
            </a:r>
            <a:br>
              <a:rPr lang="nl-BE" dirty="0" smtClean="0"/>
            </a:br>
            <a:endParaRPr lang="nl-BE" dirty="0" smtClean="0"/>
          </a:p>
          <a:p>
            <a:pPr marL="109728" indent="0" algn="r">
              <a:buNone/>
            </a:pPr>
            <a:r>
              <a:rPr lang="nl-BE" dirty="0" smtClean="0"/>
              <a:t>– </a:t>
            </a:r>
            <a:r>
              <a:rPr lang="nl-BE" i="1" dirty="0"/>
              <a:t>Tertullianus</a:t>
            </a:r>
            <a:r>
              <a:rPr lang="nl-BE" dirty="0" smtClean="0"/>
              <a:t>.</a:t>
            </a:r>
            <a:endParaRPr lang="nl-BE" dirty="0"/>
          </a:p>
        </p:txBody>
      </p:sp>
    </p:spTree>
    <p:extLst>
      <p:ext uri="{BB962C8B-B14F-4D97-AF65-F5344CB8AC3E}">
        <p14:creationId xmlns:p14="http://schemas.microsoft.com/office/powerpoint/2010/main" val="1210919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De komst in het NT</a:t>
            </a:r>
            <a:endParaRPr lang="nl-BE"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434824329"/>
              </p:ext>
            </p:extLst>
          </p:nvPr>
        </p:nvGraphicFramePr>
        <p:xfrm>
          <a:off x="457200" y="1874838"/>
          <a:ext cx="8229600"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7998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206</TotalTime>
  <Words>111</Words>
  <Application>Microsoft Office PowerPoint</Application>
  <PresentationFormat>Diavoorstelling (16:10)</PresentationFormat>
  <Paragraphs>8</Paragraphs>
  <Slides>3</Slides>
  <Notes>0</Notes>
  <HiddenSlides>0</HiddenSlides>
  <MMClips>0</MMClips>
  <ScaleCrop>false</ScaleCrop>
  <HeadingPairs>
    <vt:vector size="4" baseType="variant">
      <vt:variant>
        <vt:lpstr>Thema</vt:lpstr>
      </vt:variant>
      <vt:variant>
        <vt:i4>1</vt:i4>
      </vt:variant>
      <vt:variant>
        <vt:lpstr>Diatitels</vt:lpstr>
      </vt:variant>
      <vt:variant>
        <vt:i4>3</vt:i4>
      </vt:variant>
    </vt:vector>
  </HeadingPairs>
  <TitlesOfParts>
    <vt:vector size="4" baseType="lpstr">
      <vt:lpstr>Urban</vt:lpstr>
      <vt:lpstr>De komst van Christus</vt:lpstr>
      <vt:lpstr>PowerPoint-presentatie</vt:lpstr>
      <vt:lpstr>De komst in het 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RRH</dc:creator>
  <cp:lastModifiedBy>*</cp:lastModifiedBy>
  <cp:revision>109</cp:revision>
  <dcterms:created xsi:type="dcterms:W3CDTF">2019-09-04T13:46:42Z</dcterms:created>
  <dcterms:modified xsi:type="dcterms:W3CDTF">2022-10-15T08:03:35Z</dcterms:modified>
</cp:coreProperties>
</file>